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74" r:id="rId2"/>
    <p:sldId id="277" r:id="rId3"/>
    <p:sldId id="263" r:id="rId4"/>
    <p:sldId id="258" r:id="rId5"/>
    <p:sldId id="264" r:id="rId6"/>
    <p:sldId id="265" r:id="rId7"/>
    <p:sldId id="266" r:id="rId8"/>
    <p:sldId id="278" r:id="rId9"/>
    <p:sldId id="279" r:id="rId10"/>
    <p:sldId id="280" r:id="rId11"/>
    <p:sldId id="281" r:id="rId12"/>
    <p:sldId id="282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9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44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52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09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82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67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55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29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6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2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06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9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780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94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5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4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378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C49F9-D87C-48E2-9C78-1C2576E7D5F5}"/>
              </a:ext>
            </a:extLst>
          </p:cNvPr>
          <p:cNvSpPr/>
          <p:nvPr/>
        </p:nvSpPr>
        <p:spPr>
          <a:xfrm>
            <a:off x="971909" y="902898"/>
            <a:ext cx="9977887" cy="544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Class IX Mathematics</a:t>
            </a:r>
          </a:p>
          <a:p>
            <a:pPr algn="ctr"/>
            <a:r>
              <a:rPr lang="en-US" sz="3600" dirty="0"/>
              <a:t>Chapter 11</a:t>
            </a:r>
          </a:p>
          <a:p>
            <a:pPr algn="ctr"/>
            <a:r>
              <a:rPr lang="en-US" sz="3600" dirty="0"/>
              <a:t>Constructions</a:t>
            </a:r>
          </a:p>
          <a:p>
            <a:pPr algn="ctr"/>
            <a:r>
              <a:rPr lang="en-US" sz="3600" dirty="0"/>
              <a:t>Module 1 of 2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Presented by </a:t>
            </a:r>
          </a:p>
          <a:p>
            <a:pPr algn="r"/>
            <a:r>
              <a:rPr lang="en-US" sz="2400"/>
              <a:t>Mrs. Neelam </a:t>
            </a:r>
            <a:r>
              <a:rPr lang="en-US" sz="2400" dirty="0"/>
              <a:t>Sharma</a:t>
            </a:r>
          </a:p>
          <a:p>
            <a:pPr algn="r"/>
            <a:r>
              <a:rPr lang="en-US" sz="2400" dirty="0"/>
              <a:t>TGT Math/</a:t>
            </a:r>
            <a:r>
              <a:rPr lang="en-US" sz="2400" dirty="0" err="1"/>
              <a:t>Phy</a:t>
            </a:r>
            <a:r>
              <a:rPr lang="en-US" sz="2400" dirty="0"/>
              <a:t>. </a:t>
            </a:r>
          </a:p>
          <a:p>
            <a:pPr algn="r"/>
            <a:r>
              <a:rPr lang="en-US" sz="2400" dirty="0"/>
              <a:t>AECS 4 Mumbai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1608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6BAD1-7BC5-46B6-A5E5-F16E7DB17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9674" y="787879"/>
            <a:ext cx="9759351" cy="5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D69C1-93AD-421F-9064-D5220253B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912" y="724618"/>
            <a:ext cx="9793857" cy="56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37D9C-8679-4F5A-98CF-3FCBA12E5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3706" y="770626"/>
            <a:ext cx="9707592" cy="57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A7DF2-8E87-4ECE-B57E-6D5B75F963A9}"/>
              </a:ext>
            </a:extLst>
          </p:cNvPr>
          <p:cNvSpPr/>
          <p:nvPr/>
        </p:nvSpPr>
        <p:spPr>
          <a:xfrm>
            <a:off x="2743200" y="2047336"/>
            <a:ext cx="6487064" cy="3128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Thank You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14496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1D5728-9DE9-436A-86DD-0046148D314D}"/>
              </a:ext>
            </a:extLst>
          </p:cNvPr>
          <p:cNvSpPr txBox="1"/>
          <p:nvPr/>
        </p:nvSpPr>
        <p:spPr>
          <a:xfrm>
            <a:off x="1311215" y="1167441"/>
            <a:ext cx="8948468" cy="4000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TOPICS AND SUBTOPICS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IN" sz="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INTRODUCTION</a:t>
            </a:r>
            <a:endParaRPr lang="en-IN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BASIC CONSTRUCTIONS</a:t>
            </a:r>
            <a:endParaRPr lang="en-IN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CONSTRUCTION OF TRIANGLES</a:t>
            </a:r>
            <a:endParaRPr lang="en-IN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SUMMARY</a:t>
            </a:r>
            <a:endParaRPr lang="en-IN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 &#10;Constructions: The drawing of various shapes using &#10;only a pair of compasses and straightedge or ruler. No &#10;...">
            <a:extLst>
              <a:ext uri="{FF2B5EF4-FFF2-40B4-BE49-F238E27FC236}">
                <a16:creationId xmlns:a16="http://schemas.microsoft.com/office/drawing/2014/main" id="{05CC9427-7FB4-4CA0-BDD9-3DCE58F4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6" y="268432"/>
            <a:ext cx="9167003" cy="63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IC CONSTRUCTION &#10;• An angle bisector is a ray, which divides an &#10;angle in to two equal parts. The bisector of a &#10;line s...">
            <a:extLst>
              <a:ext uri="{FF2B5EF4-FFF2-40B4-BE49-F238E27FC236}">
                <a16:creationId xmlns:a16="http://schemas.microsoft.com/office/drawing/2014/main" id="{739ACA32-201D-4C8F-8D00-BEFAA7A1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40" y="203667"/>
            <a:ext cx="8560615" cy="6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6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) To Construct the bisector of a given &#10;angle &#10;Consider ∠DEF to construct the bisector. &#10;Steps of construction: &#10;Step 1: ...">
            <a:extLst>
              <a:ext uri="{FF2B5EF4-FFF2-40B4-BE49-F238E27FC236}">
                <a16:creationId xmlns:a16="http://schemas.microsoft.com/office/drawing/2014/main" id="{9FB80A9B-300C-4A2D-9015-63705506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0" y="277069"/>
            <a:ext cx="8488393" cy="63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4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) To construct the perpendicular bisector of a &#10;given line segment. &#10;Consider the line segment PQ to construct the &#10;perpe...">
            <a:extLst>
              <a:ext uri="{FF2B5EF4-FFF2-40B4-BE49-F238E27FC236}">
                <a16:creationId xmlns:a16="http://schemas.microsoft.com/office/drawing/2014/main" id="{D4E7C4AE-D4E0-41BD-9B5A-5EFA6DC0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95" y="421876"/>
            <a:ext cx="8338913" cy="62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1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 construct an angle of 60 at the initial &#10;point of a given ray &#10;Consider ray PQ with P as the initial point. &#10;Constructi...">
            <a:extLst>
              <a:ext uri="{FF2B5EF4-FFF2-40B4-BE49-F238E27FC236}">
                <a16:creationId xmlns:a16="http://schemas.microsoft.com/office/drawing/2014/main" id="{E7C29F24-C7E7-48E7-AD8F-D8F6E839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88" y="241541"/>
            <a:ext cx="8510171" cy="63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1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AA3F4-7B2A-4339-94D9-18F0690BE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7736" y="667109"/>
            <a:ext cx="9529313" cy="58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65F9F3-77B6-4DF7-838E-9C4813806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6966" y="523336"/>
            <a:ext cx="9339532" cy="59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36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Mahendra</dc:creator>
  <cp:lastModifiedBy>Mahendra</cp:lastModifiedBy>
  <cp:revision>30</cp:revision>
  <dcterms:created xsi:type="dcterms:W3CDTF">2020-06-18T17:27:15Z</dcterms:created>
  <dcterms:modified xsi:type="dcterms:W3CDTF">2020-12-06T04:52:47Z</dcterms:modified>
</cp:coreProperties>
</file>